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9"/>
    <p:restoredTop sz="74722"/>
  </p:normalViewPr>
  <p:slideViewPr>
    <p:cSldViewPr snapToGrid="0" snapToObjects="1" showGuides="1">
      <p:cViewPr varScale="1">
        <p:scale>
          <a:sx n="75" d="100"/>
          <a:sy n="75" d="100"/>
        </p:scale>
        <p:origin x="976" y="168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210459-1B2A-BE4D-B088-7EC389AB660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3CA2-4202-1443-884A-58A19C985B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2778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B3CA2-4202-1443-884A-58A19C985BD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820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719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73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78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13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66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178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25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473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84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144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152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EA38E-1B82-2C4B-8C87-C373B5140546}" type="datetimeFigureOut">
              <a:rPr lang="en-US" smtClean="0"/>
              <a:t>8/26/19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E0C420-97B4-6742-81DF-495D8697A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196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emf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emf"/><Relationship Id="rId4" Type="http://schemas.openxmlformats.org/officeDocument/2006/relationships/image" Target="../media/image2.emf"/><Relationship Id="rId9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27158" y="234762"/>
            <a:ext cx="6753727" cy="49244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2600" dirty="0">
                <a:solidFill>
                  <a:schemeClr val="bg1"/>
                </a:solidFill>
              </a:rPr>
              <a:t>Design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of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an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organ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dedicated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PET</a:t>
            </a:r>
            <a:r>
              <a:rPr lang="zh-CN" altLang="en-US" sz="2600" dirty="0">
                <a:solidFill>
                  <a:schemeClr val="bg1"/>
                </a:solidFill>
              </a:rPr>
              <a:t> </a:t>
            </a:r>
            <a:r>
              <a:rPr lang="en-US" altLang="zh-CN" sz="2600" dirty="0">
                <a:solidFill>
                  <a:schemeClr val="bg1"/>
                </a:solidFill>
              </a:rPr>
              <a:t>system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326217" y="702655"/>
            <a:ext cx="225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Schematic</a:t>
            </a:r>
            <a:r>
              <a:rPr lang="zh-CN" altLang="en-US" dirty="0"/>
              <a:t> </a:t>
            </a:r>
            <a:r>
              <a:rPr lang="en-US" altLang="zh-CN" dirty="0"/>
              <a:t>diagram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754989" y="696116"/>
            <a:ext cx="225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Simulation</a:t>
            </a:r>
            <a:r>
              <a:rPr lang="zh-CN" altLang="en-US" dirty="0"/>
              <a:t> </a:t>
            </a:r>
            <a:r>
              <a:rPr lang="en-US" altLang="zh-CN" dirty="0"/>
              <a:t>setup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DECFAC-61BC-9E4C-86E2-A4B0ABCD4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2492" y="1071987"/>
            <a:ext cx="3603332" cy="223655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D9F457-6362-C14D-A4E3-1E89E6838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8891" y="1319809"/>
            <a:ext cx="1848775" cy="16393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A5E035-A7DA-704F-80F9-363BAF23C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94599" y="1319809"/>
            <a:ext cx="1608201" cy="164461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9BD609D-B3FD-D64E-BE1C-38173FD2F350}"/>
              </a:ext>
            </a:extLst>
          </p:cNvPr>
          <p:cNvSpPr txBox="1"/>
          <p:nvPr/>
        </p:nvSpPr>
        <p:spPr>
          <a:xfrm>
            <a:off x="5101432" y="3320534"/>
            <a:ext cx="22549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Reconstructed</a:t>
            </a:r>
            <a:r>
              <a:rPr lang="zh-CN" altLang="en-US" dirty="0"/>
              <a:t> </a:t>
            </a:r>
            <a:r>
              <a:rPr lang="en-US" altLang="zh-CN" dirty="0"/>
              <a:t>images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F2AE488-49FB-274D-87F6-86D6FA09AD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83193" y="3653319"/>
            <a:ext cx="1883997" cy="186694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BAE1F77-470B-A743-992E-5ECAD61341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42492" y="3653320"/>
            <a:ext cx="1883996" cy="186694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4E8A4BE-E542-6248-8DDA-CBE7A42F537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17089" y="3653318"/>
            <a:ext cx="1590100" cy="186694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FF1FD28-309E-1E42-B26E-8F12DD05BA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23410" y="3653318"/>
            <a:ext cx="1590100" cy="1866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44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</TotalTime>
  <Words>14</Words>
  <Application>Microsoft Macintosh PowerPoint</Application>
  <PresentationFormat>Widescreen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DengXian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 Li</dc:creator>
  <cp:lastModifiedBy>Li Mohan</cp:lastModifiedBy>
  <cp:revision>33</cp:revision>
  <dcterms:created xsi:type="dcterms:W3CDTF">2018-09-18T21:23:06Z</dcterms:created>
  <dcterms:modified xsi:type="dcterms:W3CDTF">2019-08-27T03:18:02Z</dcterms:modified>
</cp:coreProperties>
</file>

<file path=docProps/thumbnail.jpeg>
</file>